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notesMasterIdLst>
    <p:notesMasterId r:id="rId24"/>
  </p:notes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90" r:id="rId12"/>
    <p:sldId id="289" r:id="rId13"/>
    <p:sldId id="288" r:id="rId14"/>
    <p:sldId id="287" r:id="rId15"/>
    <p:sldId id="291" r:id="rId16"/>
    <p:sldId id="295" r:id="rId17"/>
    <p:sldId id="292" r:id="rId18"/>
    <p:sldId id="293" r:id="rId19"/>
    <p:sldId id="294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6E30"/>
    <a:srgbClr val="FFFFFF"/>
    <a:srgbClr val="E87D37"/>
    <a:srgbClr val="22C5ED"/>
    <a:srgbClr val="F3C7B8"/>
    <a:srgbClr val="EEA78B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4249" autoAdjust="0"/>
  </p:normalViewPr>
  <p:slideViewPr>
    <p:cSldViewPr snapToGrid="0">
      <p:cViewPr varScale="1">
        <p:scale>
          <a:sx n="109" d="100"/>
          <a:sy n="109" d="100"/>
        </p:scale>
        <p:origin x="252" y="96"/>
      </p:cViewPr>
      <p:guideLst/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Hogyan</a:t>
            </a:r>
            <a:r>
              <a:rPr lang="en-US" baseline="0" dirty="0"/>
              <a:t> </a:t>
            </a:r>
            <a:r>
              <a:rPr lang="en-US" baseline="0" dirty="0" err="1"/>
              <a:t>jellemezné</a:t>
            </a:r>
            <a:r>
              <a:rPr lang="en-US" baseline="0" dirty="0"/>
              <a:t> </a:t>
            </a:r>
            <a:r>
              <a:rPr lang="en-US" baseline="0" dirty="0" err="1"/>
              <a:t>oldalunkat</a:t>
            </a:r>
            <a:r>
              <a:rPr lang="en-US" baseline="0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</a:rPr>
              <a:t>Felhasználók nemi eloszlása</a:t>
            </a:r>
            <a:endParaRPr lang="hu-HU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sz="2000"/>
                      <a:t>Férfi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sz="2000"/>
                      <a:t>Nő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chemeClr val="tx1"/>
                </a:solidFill>
              </a:rPr>
              <a:t>Használt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nyelvek</a:t>
            </a:r>
            <a:endParaRPr lang="en-US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4232633420822397"/>
          <c:y val="1.20672038736674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>
                <c:manualLayout>
                  <c:x val="-0.15657589676290465"/>
                  <c:y val="0.15724039528615971"/>
                </c:manualLayout>
              </c:layout>
              <c:tx>
                <c:rich>
                  <a:bodyPr/>
                  <a:lstStyle/>
                  <a:p>
                    <a:fld id="{A64A9EB1-2462-463E-802D-6CCD616EC0C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>
                <c:manualLayout>
                  <c:x val="-0.10910017497812774"/>
                  <c:y val="-0.21843329986436266"/>
                </c:manualLayout>
              </c:layout>
              <c:tx>
                <c:rich>
                  <a:bodyPr/>
                  <a:lstStyle/>
                  <a:p>
                    <a:fld id="{661F1950-AF9F-4E2E-AE15-8010D34270A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>
                <c:manualLayout>
                  <c:x val="0.15471325459317586"/>
                  <c:y val="-8.9156758089802529E-2"/>
                </c:manualLayout>
              </c:layout>
              <c:tx>
                <c:rich>
                  <a:bodyPr/>
                  <a:lstStyle/>
                  <a:p>
                    <a:fld id="{BF049E5A-0906-485E-AEAB-972B24B551E8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>
                <c:manualLayout>
                  <c:x val="0.16662292213473315"/>
                  <c:y val="0.14656256055241418"/>
                </c:manualLayout>
              </c:layout>
              <c:tx>
                <c:rich>
                  <a:bodyPr/>
                  <a:lstStyle/>
                  <a:p>
                    <a:fld id="{26DDCD32-4521-4AC0-9EDA-B27B540CDBC7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6666666666666"/>
                      <c:h val="0.188993288590603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>
                <c:manualLayout>
                  <c:x val="2.0783245844269417E-2"/>
                  <c:y val="4.2050062534129538E-2"/>
                </c:manualLayout>
              </c:layout>
              <c:tx>
                <c:rich>
                  <a:bodyPr/>
                  <a:lstStyle/>
                  <a:p>
                    <a:fld id="{6831953B-C65F-42A7-962F-F157FD0BD401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177D-41E4-4400-8E9C-10928D36E28A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CF50-A77B-4246-BF05-40690B2A06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7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2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5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.xml"/><Relationship Id="rId4" Type="http://schemas.openxmlformats.org/officeDocument/2006/relationships/chart" Target="../charts/char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D4B695B0-ADFA-A6EC-A2F6-732BF4B69DFB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32EDBA73-5518-5619-EEEF-6C064C27F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ML - Wikipedia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SS – Wikipédia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B170917-FB7A-2EAC-6573-CA11D2AEFE91}"/>
              </a:ext>
            </a:extLst>
          </p:cNvPr>
          <p:cNvSpPr txBox="1"/>
          <p:nvPr/>
        </p:nvSpPr>
        <p:spPr bwMode="auto">
          <a:xfrm>
            <a:off x="525028" y="2984848"/>
            <a:ext cx="1911809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43197C0-8B7F-FE08-8BC4-4B2BE89B0549}"/>
              </a:ext>
            </a:extLst>
          </p:cNvPr>
          <p:cNvSpPr txBox="1"/>
          <p:nvPr/>
        </p:nvSpPr>
        <p:spPr bwMode="auto">
          <a:xfrm>
            <a:off x="67177" y="4320311"/>
            <a:ext cx="2456568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216246E-4813-AAB6-5D95-B9EA99CA4620}"/>
              </a:ext>
            </a:extLst>
          </p:cNvPr>
          <p:cNvSpPr txBox="1"/>
          <p:nvPr/>
        </p:nvSpPr>
        <p:spPr bwMode="auto">
          <a:xfrm>
            <a:off x="6999916" y="2718769"/>
            <a:ext cx="245694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1303279-E029-E5F6-ECA9-CAB8346A1210}"/>
              </a:ext>
            </a:extLst>
          </p:cNvPr>
          <p:cNvSpPr txBox="1"/>
          <p:nvPr/>
        </p:nvSpPr>
        <p:spPr bwMode="auto">
          <a:xfrm>
            <a:off x="4437805" y="2718769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B48CFA-4471-E694-B7C2-A73512255157}"/>
              </a:ext>
            </a:extLst>
          </p:cNvPr>
          <p:cNvSpPr txBox="1"/>
          <p:nvPr/>
        </p:nvSpPr>
        <p:spPr bwMode="auto">
          <a:xfrm>
            <a:off x="4437805" y="3667162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1974274-AA63-39D5-0AFA-AE5D1ADB1AC9}"/>
              </a:ext>
            </a:extLst>
          </p:cNvPr>
          <p:cNvSpPr txBox="1"/>
          <p:nvPr/>
        </p:nvSpPr>
        <p:spPr bwMode="auto">
          <a:xfrm>
            <a:off x="6999916" y="3667162"/>
            <a:ext cx="2457136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2814470-42D3-C5C4-7C9C-E86110FF41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9F5D0F9-2B13-BE8D-6D60-AD2CDB425622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102886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B6C66F4C-9A9A-2B70-0293-14A4AC6B8D46}"/>
              </a:ext>
            </a:extLst>
          </p:cNvPr>
          <p:cNvSpPr txBox="1"/>
          <p:nvPr/>
        </p:nvSpPr>
        <p:spPr bwMode="auto">
          <a:xfrm>
            <a:off x="9067387" y="2734104"/>
            <a:ext cx="2273683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1B26EF5C-B3E0-29A7-6216-5360755A97AE}"/>
              </a:ext>
            </a:extLst>
          </p:cNvPr>
          <p:cNvSpPr txBox="1"/>
          <p:nvPr/>
        </p:nvSpPr>
        <p:spPr bwMode="auto">
          <a:xfrm>
            <a:off x="9095629" y="3674492"/>
            <a:ext cx="227396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6901980-6F1C-C6CC-13EA-597FA832D8A9}"/>
              </a:ext>
            </a:extLst>
          </p:cNvPr>
          <p:cNvCxnSpPr>
            <a:cxnSpLocks/>
          </p:cNvCxnSpPr>
          <p:nvPr/>
        </p:nvCxnSpPr>
        <p:spPr bwMode="auto">
          <a:xfrm>
            <a:off x="5679454" y="4016947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FA91782A-154D-8587-CD0E-131F2E9F9D50}"/>
              </a:ext>
            </a:extLst>
          </p:cNvPr>
          <p:cNvSpPr txBox="1"/>
          <p:nvPr/>
        </p:nvSpPr>
        <p:spPr bwMode="auto">
          <a:xfrm>
            <a:off x="4759217" y="4646497"/>
            <a:ext cx="3469172" cy="68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 err="1"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3DDFEAC-3A1D-68CA-6BA7-A903951DAAB3}"/>
              </a:ext>
            </a:extLst>
          </p:cNvPr>
          <p:cNvSpPr txBox="1"/>
          <p:nvPr/>
        </p:nvSpPr>
        <p:spPr bwMode="auto">
          <a:xfrm>
            <a:off x="4437805" y="1168921"/>
            <a:ext cx="4258842" cy="9771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sz="2000" kern="0" dirty="0">
                <a:latin typeface="Arial"/>
                <a:cs typeface="Arial"/>
              </a:rPr>
              <a:t>, </a:t>
            </a:r>
            <a:r>
              <a:rPr lang="en-US" sz="2000" kern="0" dirty="0" err="1">
                <a:latin typeface="Arial"/>
                <a:cs typeface="Arial"/>
              </a:rPr>
              <a:t>és</a:t>
            </a: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err="1">
                <a:latin typeface="Arial"/>
                <a:cs typeface="Arial"/>
              </a:rPr>
              <a:t>adatai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D818352E-E042-DC07-4EC3-0F5DADB83E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6515" y="2162514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zögletes összekötő 11">
            <a:extLst>
              <a:ext uri="{FF2B5EF4-FFF2-40B4-BE49-F238E27FC236}">
                <a16:creationId xmlns:a16="http://schemas.microsoft.com/office/drawing/2014/main" id="{060D2D57-264B-B08D-3D78-2B0D27C0F835}"/>
              </a:ext>
            </a:extLst>
          </p:cNvPr>
          <p:cNvCxnSpPr>
            <a:cxnSpLocks/>
            <a:endCxn id="25" idx="1"/>
          </p:cNvCxnSpPr>
          <p:nvPr/>
        </p:nvCxnSpPr>
        <p:spPr bwMode="auto">
          <a:xfrm>
            <a:off x="1482403" y="4499206"/>
            <a:ext cx="730854" cy="66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858EDF4-5AAC-1E9A-C482-32C135354D2A}"/>
              </a:ext>
            </a:extLst>
          </p:cNvPr>
          <p:cNvSpPr txBox="1"/>
          <p:nvPr/>
        </p:nvSpPr>
        <p:spPr bwMode="auto">
          <a:xfrm>
            <a:off x="2213257" y="4968132"/>
            <a:ext cx="232789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Arial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6" name="Szögletes összekötő 5">
            <a:extLst>
              <a:ext uri="{FF2B5EF4-FFF2-40B4-BE49-F238E27FC236}">
                <a16:creationId xmlns:a16="http://schemas.microsoft.com/office/drawing/2014/main" id="{12A50229-C066-F469-B956-815CD39E1057}"/>
              </a:ext>
            </a:extLst>
          </p:cNvPr>
          <p:cNvCxnSpPr>
            <a:cxnSpLocks/>
          </p:cNvCxnSpPr>
          <p:nvPr/>
        </p:nvCxnSpPr>
        <p:spPr>
          <a:xfrm flipV="1">
            <a:off x="2292593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35">
            <a:extLst>
              <a:ext uri="{FF2B5EF4-FFF2-40B4-BE49-F238E27FC236}">
                <a16:creationId xmlns:a16="http://schemas.microsoft.com/office/drawing/2014/main" id="{FD842E92-B06F-AB63-288A-33FC9659494D}"/>
              </a:ext>
            </a:extLst>
          </p:cNvPr>
          <p:cNvCxnSpPr>
            <a:cxnSpLocks/>
          </p:cNvCxnSpPr>
          <p:nvPr/>
        </p:nvCxnSpPr>
        <p:spPr>
          <a:xfrm>
            <a:off x="2292593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D7A73630-C388-791C-F173-D0B287C1E17B}"/>
              </a:ext>
            </a:extLst>
          </p:cNvPr>
          <p:cNvGrpSpPr/>
          <p:nvPr/>
        </p:nvGrpSpPr>
        <p:grpSpPr>
          <a:xfrm>
            <a:off x="5666515" y="3061272"/>
            <a:ext cx="2480534" cy="432911"/>
            <a:chOff x="6044452" y="3306806"/>
            <a:chExt cx="2615662" cy="429635"/>
          </a:xfrm>
        </p:grpSpPr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D17DF338-A15F-FB90-374C-030A5E7B5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F09DF82F-DBFE-DBA4-9795-DCBDF5EDD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DB391F8C-8B4D-AE28-F155-8B4A4F8BD967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124AE447-4FCB-47D5-47DB-F236F6288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7003" y="2897664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DF2C6AE-4E2D-EE10-648C-F2BD264ED1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7431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8" grpId="0"/>
      <p:bldP spid="19" grpId="0"/>
      <p:bldP spid="21" grpId="0"/>
      <p:bldP spid="22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4381003" y="3615461"/>
            <a:ext cx="3429993" cy="1549400"/>
            <a:chOff x="4903059" y="3826013"/>
            <a:chExt cx="2385883" cy="107775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31304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283099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14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843" y="23666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0" y="34759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21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6109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34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551193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200" y="55119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517E8F-1450-8372-9F2C-5DDFDDDC28B5}"/>
              </a:ext>
            </a:extLst>
          </p:cNvPr>
          <p:cNvSpPr txBox="1"/>
          <p:nvPr/>
        </p:nvSpPr>
        <p:spPr>
          <a:xfrm>
            <a:off x="2578572" y="1298733"/>
            <a:ext cx="396093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Backend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8C2C8-6B37-F0E3-0A8A-7642681D3EE7}"/>
              </a:ext>
            </a:extLst>
          </p:cNvPr>
          <p:cNvSpPr txBox="1"/>
          <p:nvPr/>
        </p:nvSpPr>
        <p:spPr>
          <a:xfrm>
            <a:off x="3566144" y="5416193"/>
            <a:ext cx="40202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&amp; </a:t>
            </a:r>
            <a:r>
              <a:rPr lang="en-US" sz="2800" dirty="0" err="1"/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8019261-8F06-AC67-D05A-EAB5509F7B82}"/>
              </a:ext>
            </a:extLst>
          </p:cNvPr>
          <p:cNvSpPr txBox="1"/>
          <p:nvPr/>
        </p:nvSpPr>
        <p:spPr>
          <a:xfrm>
            <a:off x="2955891" y="4387714"/>
            <a:ext cx="614391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, </a:t>
            </a:r>
            <a:r>
              <a:rPr lang="en-US" sz="2800" dirty="0" err="1"/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Frontend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8AE9D5-5F30-128D-2AAC-78B05618B1D1}"/>
              </a:ext>
            </a:extLst>
          </p:cNvPr>
          <p:cNvSpPr txBox="1"/>
          <p:nvPr/>
        </p:nvSpPr>
        <p:spPr>
          <a:xfrm>
            <a:off x="3098161" y="3330173"/>
            <a:ext cx="201102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0938D7D-C639-3091-A281-1F22A1C36583}"/>
              </a:ext>
            </a:extLst>
          </p:cNvPr>
          <p:cNvSpPr txBox="1"/>
          <p:nvPr/>
        </p:nvSpPr>
        <p:spPr>
          <a:xfrm>
            <a:off x="4166074" y="2249951"/>
            <a:ext cx="523054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>
                <a:solidFill>
                  <a:schemeClr val="tx1"/>
                </a:solidFill>
              </a:rPr>
              <a:t>Design</a:t>
            </a:r>
            <a:r>
              <a:rPr lang="hu-HU" sz="2800" dirty="0"/>
              <a:t>, </a:t>
            </a:r>
            <a:r>
              <a:rPr lang="en-US" sz="2800" dirty="0"/>
              <a:t>Backend</a:t>
            </a:r>
            <a:r>
              <a:rPr lang="hu-HU" sz="2800" dirty="0"/>
              <a:t> </a:t>
            </a:r>
            <a:r>
              <a:rPr lang="en-US" sz="2800" dirty="0"/>
              <a:t>&amp; Frontend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</a:t>
            </a:r>
            <a:r>
              <a:rPr kumimoji="0" lang="en-US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-</a:t>
            </a: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 r="58880"/>
          <a:stretch/>
        </p:blipFill>
        <p:spPr>
          <a:xfrm>
            <a:off x="2077625" y="882294"/>
            <a:ext cx="3192876" cy="5639271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B5856E4D-2F8C-54C5-0F4C-4B2A6796C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6" r="43157"/>
          <a:stretch/>
        </p:blipFill>
        <p:spPr>
          <a:xfrm>
            <a:off x="5353049" y="882294"/>
            <a:ext cx="1159669" cy="563927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50374A31-DD83-3725-3FA8-18945C1EAA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2" r="28637"/>
          <a:stretch/>
        </p:blipFill>
        <p:spPr>
          <a:xfrm>
            <a:off x="6512718" y="882294"/>
            <a:ext cx="1147499" cy="5639271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D0EAADBF-8E80-C736-7629-8AF54E139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18" r="13959"/>
          <a:stretch/>
        </p:blipFill>
        <p:spPr>
          <a:xfrm>
            <a:off x="7659687" y="882294"/>
            <a:ext cx="1147499" cy="5639271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171BA291-5CEC-367F-6D43-02FA37E5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0"/>
          <a:stretch/>
        </p:blipFill>
        <p:spPr>
          <a:xfrm>
            <a:off x="8800836" y="882294"/>
            <a:ext cx="1102971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40300"/>
              </p:ext>
            </p:extLst>
          </p:nvPr>
        </p:nvGraphicFramePr>
        <p:xfrm>
          <a:off x="0" y="3043025"/>
          <a:ext cx="6972300" cy="38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4644058"/>
              </p:ext>
            </p:extLst>
          </p:nvPr>
        </p:nvGraphicFramePr>
        <p:xfrm>
          <a:off x="1025769" y="29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8223" r="53"/>
          <a:stretch/>
        </p:blipFill>
        <p:spPr>
          <a:xfrm>
            <a:off x="369183" y="4705350"/>
            <a:ext cx="12337852" cy="2752543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57922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836034"/>
              </p:ext>
            </p:extLst>
          </p:nvPr>
        </p:nvGraphicFramePr>
        <p:xfrm>
          <a:off x="7623477" y="1556385"/>
          <a:ext cx="4568523" cy="3193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5373431"/>
              </p:ext>
            </p:extLst>
          </p:nvPr>
        </p:nvGraphicFramePr>
        <p:xfrm>
          <a:off x="3810000" y="1592171"/>
          <a:ext cx="4572000" cy="315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49C864F6-F5E6-664E-2363-921E2037E633}"/>
              </a:ext>
            </a:extLst>
          </p:cNvPr>
          <p:cNvSpPr txBox="1"/>
          <p:nvPr/>
        </p:nvSpPr>
        <p:spPr>
          <a:xfrm>
            <a:off x="-365760" y="4925928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30</a:t>
            </a:r>
            <a:endParaRPr lang="hu-HU" sz="11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DAC42E0-E4C9-58C8-E00D-52AEDF921028}"/>
              </a:ext>
            </a:extLst>
          </p:cNvPr>
          <p:cNvSpPr txBox="1"/>
          <p:nvPr/>
        </p:nvSpPr>
        <p:spPr>
          <a:xfrm>
            <a:off x="-365760" y="5406562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20</a:t>
            </a:r>
            <a:endParaRPr lang="hu-HU" sz="11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CCFA840-05B1-190F-24B0-BF70ED17C578}"/>
              </a:ext>
            </a:extLst>
          </p:cNvPr>
          <p:cNvSpPr txBox="1"/>
          <p:nvPr/>
        </p:nvSpPr>
        <p:spPr>
          <a:xfrm>
            <a:off x="-365760" y="588719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10</a:t>
            </a:r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BDAB4E-B9E4-15F9-11F7-C19D8ABE717A}"/>
              </a:ext>
            </a:extLst>
          </p:cNvPr>
          <p:cNvSpPr txBox="1"/>
          <p:nvPr/>
        </p:nvSpPr>
        <p:spPr>
          <a:xfrm>
            <a:off x="-365760" y="6325245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  <a:endParaRPr lang="hu-HU" sz="11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A9AA17A-BBAA-BEBD-BCC6-0C5ECE542EE8}"/>
              </a:ext>
            </a:extLst>
          </p:cNvPr>
          <p:cNvSpPr txBox="1"/>
          <p:nvPr/>
        </p:nvSpPr>
        <p:spPr>
          <a:xfrm>
            <a:off x="365760" y="4380157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Commit </a:t>
            </a:r>
            <a:r>
              <a:rPr lang="en-US" dirty="0" err="1"/>
              <a:t>Intenzitás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3" grpId="0">
        <p:bldAsOne/>
      </p:bldGraphic>
      <p:bldP spid="4" grpId="0"/>
      <p:bldP spid="5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</TotalTime>
  <Words>215</Words>
  <Application>Microsoft Office PowerPoint</Application>
  <PresentationFormat>Szélesvásznú</PresentationFormat>
  <Paragraphs>84</Paragraphs>
  <Slides>19</Slides>
  <Notes>2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19</vt:i4>
      </vt:variant>
    </vt:vector>
  </HeadingPairs>
  <TitlesOfParts>
    <vt:vector size="29" baseType="lpstr">
      <vt:lpstr>Arial</vt:lpstr>
      <vt:lpstr>Calibri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architektúra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torokattila@sulid.hu</cp:lastModifiedBy>
  <cp:revision>93</cp:revision>
  <dcterms:created xsi:type="dcterms:W3CDTF">2023-02-27T07:19:01Z</dcterms:created>
  <dcterms:modified xsi:type="dcterms:W3CDTF">2023-03-09T17:37:09Z</dcterms:modified>
</cp:coreProperties>
</file>